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0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59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69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598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51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777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5386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8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6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4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31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324A3-DCF3-41B3-AA84-4F92FF97B6A8}" type="datetimeFigureOut">
              <a:rPr lang="ru-RU" smtClean="0"/>
              <a:t>чт 14.12.23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26F3E-A514-4F1B-A7E6-1C0DF4CE81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341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8591" y="2702256"/>
            <a:ext cx="9144000" cy="78041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Военно-учетные специальности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8208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49" y="968355"/>
            <a:ext cx="8366078" cy="2110460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Боевого применения авиации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43046" y="1678674"/>
            <a:ext cx="9165848" cy="76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БОЕВОЕ ПРИМЕНЕНИЕ ПОДРАЗДЕЛЕНИЙ, ЧАСТЕЙ И СОЕДИНЕНИЙ ИСТРИБИТЕЛЬНО-БОМБАРДИРОВОЧНОЙ АВИАЦИИ</a:t>
            </a:r>
            <a:endParaRPr lang="ru-RU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4024" y="39435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2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лейтенант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подготовить офицеров 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6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61" y="1201225"/>
            <a:ext cx="8366078" cy="235998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241" y="1691465"/>
            <a:ext cx="9165848" cy="1869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sz="18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БОЕВОЕ ПРИМЕНЕНИЕ ПОДРАЗДЕЛЕНИЙ, ЧАСТЕЙ И СОЕДИНЕНИЙ ВОЕННО-ТРАНСПОРТНОЙ АВИАЦИИ</a:t>
            </a:r>
            <a:endParaRPr lang="ru-RU" sz="1800" b="1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Боевого применения авиации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4024" y="39435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2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лейтенант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подготовить офицеров 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97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10431"/>
            <a:ext cx="10515600" cy="2674465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8200" y="351477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Боевого применения авиации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17792" y="2150641"/>
            <a:ext cx="9165848" cy="764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БОЕВОЕ УПРАВЛЕНИЕ ПОЛЕТАМИ АВИАЦИИ С ПУНКТОВ УПРАВЛЕНИЯ</a:t>
            </a:r>
            <a:endParaRPr lang="ru-RU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64024" y="39435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2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лейтенант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подготовить офицеров 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921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61" y="1309106"/>
            <a:ext cx="8486633" cy="248688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5058" y="1634246"/>
            <a:ext cx="9165848" cy="186974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ЭКСПЛУАТАЦИЯ И РЕМОНТ САМОЛЕТОВ, ВЕРТОЛЕТОВ И АВИАЦИОННЫХ ДВИГАТЕЛЕЙ</a:t>
            </a:r>
            <a:endParaRPr lang="ru-RU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042" y="308962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инженерной авиационной службы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64024" y="39435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2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лейтенант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подготовить офицеров 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28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426" y="776351"/>
            <a:ext cx="8486633" cy="2413927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042" y="308962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инженерной авиационной службы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79524" y="1309105"/>
            <a:ext cx="9165848" cy="100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ОРГАНИЗАЦИЯ ЭКСПЛУАТАЦИИ И РЕМОНТА АВИАЦИОННОЙ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ТЕХНИКИ И ВООРУЖЕНИЯ</a:t>
            </a:r>
            <a:endParaRPr lang="ru-RU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450376" y="36576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2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лейтенант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подготовить офицеров 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82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959" y="1464068"/>
            <a:ext cx="8486633" cy="248783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5058" y="2125566"/>
            <a:ext cx="9165848" cy="7404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ПРИМЕНЕНИЕ АВТОМОБИЛЬНЫХ ПОДРАЗДЕЛЕНИЙ АЭРОДРОМНОГО ОБЕСПЕЧЕНИЯ ПОЛЕТОВ.</a:t>
            </a:r>
            <a:endParaRPr lang="ru-RU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042" y="308962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аэродромно-технического обслуживания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4024" y="39435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2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лейтенант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подготовить офицеров 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26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8243" y="927079"/>
            <a:ext cx="8486633" cy="2648694"/>
          </a:xfrm>
          <a:prstGeom prst="rect">
            <a:avLst/>
          </a:prstGeom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042" y="308962"/>
            <a:ext cx="10515600" cy="4673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Цикл аэродромно-технического обслуживания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68635" y="1510962"/>
            <a:ext cx="9165848" cy="740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ЭКСПЛУАТАЦИЯ И РЕМОНТ ГИДРАВЛИЧЕСКИХ УСТАНОВОК, 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ЭЛЕКТРОПНЕВМОГИДРОУСТАНОВОК И АЭРОДРОМНЫХ ПОДВИЖНЫХ ЭЛЕКТРОАГРЕГАТОВ (СИСТЕМ)</a:t>
            </a:r>
            <a:endParaRPr lang="ru-RU" sz="16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4024" y="3943567"/>
            <a:ext cx="10889776" cy="2702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Срок обучения 1 года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Arial Narrow" panose="020B0606020202030204" pitchFamily="34" charset="0"/>
              </a:rPr>
              <a:t>Воинское звание младший сержант</a:t>
            </a:r>
          </a:p>
          <a:p>
            <a:pPr marL="0" indent="45085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latin typeface="Arial Narrow" panose="020B0606020202030204" pitchFamily="34" charset="0"/>
              </a:rPr>
              <a:t>Военная подготовка студентов имеет цель </a:t>
            </a:r>
            <a:r>
              <a:rPr lang="ru-RU" sz="1800">
                <a:latin typeface="Arial Narrow" panose="020B0606020202030204" pitchFamily="34" charset="0"/>
              </a:rPr>
              <a:t>подготовить </a:t>
            </a:r>
            <a:r>
              <a:rPr lang="ru-RU" sz="1800" smtClean="0">
                <a:latin typeface="Arial Narrow" panose="020B0606020202030204" pitchFamily="34" charset="0"/>
              </a:rPr>
              <a:t>сержанта </a:t>
            </a:r>
            <a:r>
              <a:rPr lang="ru-RU" sz="1800" dirty="0">
                <a:latin typeface="Arial Narrow" panose="020B0606020202030204" pitchFamily="34" charset="0"/>
              </a:rPr>
              <a:t>запаса для Вооруженных Сил, других войск и воинских формирований Республики Казахстан, способных в военное время выполнять задачи на должностях командиров младшего командного звена, – смелых защитников Родины, беззаветно преданных народу Казахстана и его законно избранному Президенту – Верховному Главнокомандующему Вооруженными Силами Республики Казахстан. Эти качества у студентов формируются на основе знаний и практических навыков, приобретенных ими в процессе обучения в ВУЗе по гражданской специальности, на военной кафедре и учебном сборе, а также при прохождении ими службы после выпуска в Вооруженных Силах, других войсках и воинских формированиях Республики Казахстан.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6792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2462</TotalTime>
  <Words>876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Narrow</vt:lpstr>
      <vt:lpstr>Calibri</vt:lpstr>
      <vt:lpstr>Calibri Light</vt:lpstr>
      <vt:lpstr>Тема Office</vt:lpstr>
      <vt:lpstr>Военно-учетные специальности</vt:lpstr>
      <vt:lpstr>Цикл Боевого применения авиации</vt:lpstr>
      <vt:lpstr>Цикл Боевого применения авиации</vt:lpstr>
      <vt:lpstr>Цикл Боевого применения авиации</vt:lpstr>
      <vt:lpstr>Цикл инженерной авиационной службы</vt:lpstr>
      <vt:lpstr>Цикл инженерной авиационной службы</vt:lpstr>
      <vt:lpstr>Цикл аэродромно-технического обслуживания</vt:lpstr>
      <vt:lpstr>Цикл аэродромно-технического обслуживания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Военно-учетные специальности</dc:title>
  <dc:creator>Киян Д.В.</dc:creator>
  <cp:lastModifiedBy>Киян Д.В.</cp:lastModifiedBy>
  <cp:revision>7</cp:revision>
  <dcterms:created xsi:type="dcterms:W3CDTF">2023-12-12T09:05:27Z</dcterms:created>
  <dcterms:modified xsi:type="dcterms:W3CDTF">2023-12-14T03:53:02Z</dcterms:modified>
</cp:coreProperties>
</file>